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480175" cy="4319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 varScale="1">
        <p:scale>
          <a:sx n="197" d="100"/>
          <a:sy n="197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706933"/>
            <a:ext cx="5508149" cy="150385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2268784"/>
            <a:ext cx="4860131" cy="1042900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314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060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229978"/>
            <a:ext cx="1397288" cy="3660651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229978"/>
            <a:ext cx="4110861" cy="3660651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56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226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076899"/>
            <a:ext cx="5589151" cy="179682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2890725"/>
            <a:ext cx="5589151" cy="944910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738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149890"/>
            <a:ext cx="2754074" cy="274073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149890"/>
            <a:ext cx="2754074" cy="274073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041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29979"/>
            <a:ext cx="5589151" cy="834921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058899"/>
            <a:ext cx="2741417" cy="518950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1577849"/>
            <a:ext cx="2741417" cy="232077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058899"/>
            <a:ext cx="2754918" cy="518950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577849"/>
            <a:ext cx="2754918" cy="232077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498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685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01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87972"/>
            <a:ext cx="2090025" cy="1007904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621942"/>
            <a:ext cx="3280589" cy="3069707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295877"/>
            <a:ext cx="2090025" cy="2400771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547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287972"/>
            <a:ext cx="2090025" cy="1007904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621942"/>
            <a:ext cx="3280589" cy="3069707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295877"/>
            <a:ext cx="2090025" cy="2400771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6560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229979"/>
            <a:ext cx="5589151" cy="834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149890"/>
            <a:ext cx="5589151" cy="2740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4003619"/>
            <a:ext cx="1458039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A92BC-08CF-A44D-8026-4113277F3E9A}" type="datetimeFigureOut">
              <a:rPr lang="es-CL" smtClean="0"/>
              <a:t>13-03-23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4003619"/>
            <a:ext cx="2187059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4003619"/>
            <a:ext cx="1458039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3BC17-573B-4745-B0FB-407357DD472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4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BB4773-06B5-6274-2B8D-8C51E6CE4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23" y="1477410"/>
            <a:ext cx="4860132" cy="235926"/>
          </a:xfrm>
        </p:spPr>
        <p:txBody>
          <a:bodyPr>
            <a:noAutofit/>
          </a:bodyPr>
          <a:lstStyle/>
          <a:p>
            <a:pPr algn="l"/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Saludo de Invitación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B0CA02-B3E9-250A-2B94-6AAA9860E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23" y="1777917"/>
            <a:ext cx="5002317" cy="1291290"/>
          </a:xfrm>
        </p:spPr>
        <p:txBody>
          <a:bodyPr>
            <a:noAutofit/>
          </a:bodyPr>
          <a:lstStyle/>
          <a:p>
            <a:pPr algn="l"/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Lorem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ipsum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dolor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sit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amet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,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consectetuer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adipiscing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elit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, sed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diam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nonummy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nibh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euismod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tincidunt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ut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laoreet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dolore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magna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aliquam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erat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volutpat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. Ut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wisi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enim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ad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minim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veniam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, quis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nostrud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exerci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tation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ullamcorper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suscipit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lobortis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nisl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ut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aliquip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ex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ea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commodo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consequat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. </a:t>
            </a:r>
          </a:p>
          <a:p>
            <a:pPr algn="l"/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Duis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autem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vel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eum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iriure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dolor in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hendrerit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in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vulputate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velit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esse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molestie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consequat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vel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illum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dolore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eu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feugiat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nulla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facilisis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at vero eros et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accumsan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et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iusto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odio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dignissim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qui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blandit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praesent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luptatum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zzril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delenit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augue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duis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dolore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te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feugait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nulla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 </a:t>
            </a:r>
            <a:r>
              <a:rPr lang="es-CL" sz="1000" dirty="0" err="1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facilisi</a:t>
            </a:r>
            <a:r>
              <a:rPr lang="es-CL" sz="1000" dirty="0">
                <a:solidFill>
                  <a:schemeClr val="bg2">
                    <a:lumMod val="25000"/>
                  </a:schemeClr>
                </a:solidFill>
                <a:latin typeface="gobCL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65498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93</Words>
  <Application>Microsoft Macintosh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gobCL</vt:lpstr>
      <vt:lpstr>Tema de Office</vt:lpstr>
      <vt:lpstr>Saludo de Invitación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Saludo de Invitación</dc:title>
  <dc:creator>Cristina Tapia</dc:creator>
  <cp:lastModifiedBy>Cristina Tapia</cp:lastModifiedBy>
  <cp:revision>3</cp:revision>
  <dcterms:created xsi:type="dcterms:W3CDTF">2023-03-06T19:10:04Z</dcterms:created>
  <dcterms:modified xsi:type="dcterms:W3CDTF">2023-03-13T20:14:10Z</dcterms:modified>
</cp:coreProperties>
</file>